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should people eat a rainbow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sure that we eat healthily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the life colourful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find the meaning of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“Eating a rainbow every day is a fun way to stay healthy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可知，每天吃彩虹是保持健康的有趣方式，即人们吃彩虹是为了确保我们吃得健康。故选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是一篇说明文。文章主要介绍了不同颜色的水果蔬菜对人们不同身体部位的好处。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27" y="980728"/>
            <a:ext cx="10836956" cy="1369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that you can eat a rainbow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eat a rainbow in the sky,of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healthy rainbow out of all the different colours of fruit and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red apple can help keep your heart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this fruit for a healthy snack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red food can help keep you from getting sick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orange carrot can help keep your eyes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vegetable is fun to eat between your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orange is full of vitamins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维生素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can help keep you from catching a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some juice of this fruit for breakfast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yellow banana can give you lots of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this fruit before you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 corn can help keep your stomach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0433"/>
            <a:ext cx="11485848" cy="40907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avocado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牛油果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help your body take in all the things it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broccoli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西兰花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help keep your bones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it like a dinosaur eating a tree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Blueberries can help you remember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记住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fruit every day to help you do well in school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 plums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李子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food move through your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bite of this juicy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grapes can help keep blood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血液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your body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fruit and vegetables are just a few that can make up a food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rainbow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rainbow every day is a fun way to stay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you eat today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234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ask a question at the beginning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a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something true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readers interested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 the rainbow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5761" y="908721"/>
            <a:ext cx="3542627" cy="39263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1430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know that you can eat a rainbow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eat a rainbow in the sky, of course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make a healthy rainbow out of all the different colours of fruit and vegetables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可知，作者开头提出问题，是为了使读者对这篇文章感兴趣。故选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4672" y="18443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student has poor eyesight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he eat more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grapes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orange carrot can help keep your eyes healthy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可知，橙色胡萝卜有助于保持眼睛健康，即如果一个学生视力不好，他应该多吃橙色胡萝卜。故选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41246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fruit can help you remember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green avocado can make you feel full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 grapes help blood move around your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Blueberries can help your body take in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“Purple grapes can help keep blood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around your body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可知，紫葡萄有助于血液在身体里流动。故选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96450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kinds of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kinds of fruit and vegetables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 different kinds of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rainbow food and their good points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45338"/>
            <a:ext cx="3375177" cy="467383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主旨大意题。根据全文可知，文章主要介绍了不同颜色的水果蔬菜对人们不同身体部位的好处，即不同的五彩缤纷的食物及它们的优点。故选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384540" y="1722842"/>
            <a:ext cx="11449272" cy="316835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412776"/>
            <a:ext cx="1839602" cy="5554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7289" y="1968211"/>
            <a:ext cx="11304541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主旨大意题解题技巧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在文章的首段或者末段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提取文章的主旨句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段落中出现转折的词语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该句很可能是主题句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疑问句出现在首段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其回答的句子可能是主题句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反复出现的词语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一般为体现文章主旨的关键词。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2980</Words>
  <Application>WPS 演示</Application>
  <PresentationFormat>自定义</PresentationFormat>
  <Paragraphs>72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D8978E35541E4DB98E080048847BBE26_12</vt:lpwstr>
  </property>
</Properties>
</file>